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2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6" r:id="rId13"/>
    <p:sldId id="309" r:id="rId14"/>
    <p:sldId id="298" r:id="rId15"/>
    <p:sldId id="312" r:id="rId16"/>
    <p:sldId id="301" r:id="rId17"/>
    <p:sldId id="304" r:id="rId18"/>
    <p:sldId id="286" r:id="rId19"/>
    <p:sldId id="272" r:id="rId20"/>
    <p:sldId id="291" r:id="rId21"/>
  </p:sldIdLst>
  <p:sldSz cx="9144000" cy="5143500" type="screen16x9"/>
  <p:notesSz cx="6858000" cy="9144000"/>
  <p:embeddedFontLst>
    <p:embeddedFont>
      <p:font typeface="Figtree" panose="020B0604020202020204" charset="0"/>
      <p:regular r:id="rId23"/>
      <p:bold r:id="rId24"/>
      <p:italic r:id="rId25"/>
      <p:boldItalic r:id="rId26"/>
    </p:embeddedFont>
    <p:embeddedFont>
      <p:font typeface="Geologica" panose="020B0604020202020204" charset="0"/>
      <p:regular r:id="rId27"/>
      <p:bold r:id="rId28"/>
    </p:embeddedFont>
    <p:embeddedFont>
      <p:font typeface="Geologica SemiBold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840" y="1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0.png"/><Relationship Id="rId4" Type="http://schemas.openxmlformats.org/officeDocument/2006/relationships/hyperlink" Target="https://www.loom.com/share/d3b6cd0b3f1844889666b7ab3e40af07?sid=023f87e5-6f78-4bce-b8fc-095087f87f1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A0A16C-4748-9A22-07B3-02595A1E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07" y="2119036"/>
            <a:ext cx="3573221" cy="227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10C8B7-B363-0EE3-56DD-5AA743828C19}"/>
              </a:ext>
            </a:extLst>
          </p:cNvPr>
          <p:cNvSpPr/>
          <p:nvPr/>
        </p:nvSpPr>
        <p:spPr>
          <a:xfrm>
            <a:off x="1247492" y="295611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F045-008D-B039-7A98-2FC0247EAB04}"/>
              </a:ext>
            </a:extLst>
          </p:cNvPr>
          <p:cNvSpPr/>
          <p:nvPr/>
        </p:nvSpPr>
        <p:spPr>
          <a:xfrm>
            <a:off x="1247492" y="327261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1FD46-AFC8-34EA-92FF-BE292620DF9F}"/>
              </a:ext>
            </a:extLst>
          </p:cNvPr>
          <p:cNvSpPr/>
          <p:nvPr/>
        </p:nvSpPr>
        <p:spPr>
          <a:xfrm>
            <a:off x="872255" y="4112001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Connexion internet est indispensable </a:t>
            </a:r>
          </a:p>
        </p:txBody>
      </p:sp>
      <p:pic>
        <p:nvPicPr>
          <p:cNvPr id="12" name="Graphique 11" descr="Avertissement avec un remplissage uni">
            <a:extLst>
              <a:ext uri="{FF2B5EF4-FFF2-40B4-BE49-F238E27FC236}">
                <a16:creationId xmlns:a16="http://schemas.microsoft.com/office/drawing/2014/main" id="{4D66425A-16F8-A38F-25CC-F0F0C6DBC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688" y="4241320"/>
            <a:ext cx="430523" cy="430523"/>
          </a:xfrm>
          <a:prstGeom prst="rect">
            <a:avLst/>
          </a:prstGeom>
        </p:spPr>
      </p:pic>
      <p:pic>
        <p:nvPicPr>
          <p:cNvPr id="13" name="Graphique 12" descr="Avertissement avec un remplissage uni">
            <a:extLst>
              <a:ext uri="{FF2B5EF4-FFF2-40B4-BE49-F238E27FC236}">
                <a16:creationId xmlns:a16="http://schemas.microsoft.com/office/drawing/2014/main" id="{D85268A6-445B-A1C6-4760-18871CA6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3016" y="4248570"/>
            <a:ext cx="430523" cy="43052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6218F6-323A-F61F-17B7-43EDB75B0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101" y="264485"/>
            <a:ext cx="2408275" cy="2408275"/>
          </a:xfrm>
          <a:prstGeom prst="rect">
            <a:avLst/>
          </a:prstGeom>
        </p:spPr>
      </p:pic>
      <p:pic>
        <p:nvPicPr>
          <p:cNvPr id="1028" name="Picture 4" descr="Excel logo et symbole, sens, histoire, PNG, marque">
            <a:extLst>
              <a:ext uri="{FF2B5EF4-FFF2-40B4-BE49-F238E27FC236}">
                <a16:creationId xmlns:a16="http://schemas.microsoft.com/office/drawing/2014/main" id="{B594C732-0472-9CCA-F24D-DC24AADB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34" y="1361984"/>
            <a:ext cx="2059922" cy="137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pic>
        <p:nvPicPr>
          <p:cNvPr id="8" name="Image 7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BA940865-7C3A-6DCA-6384-896EC900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803136"/>
            <a:ext cx="5916080" cy="3195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4_dashboard_demo">
            <a:hlinkClick r:id="" action="ppaction://media"/>
            <a:extLst>
              <a:ext uri="{FF2B5EF4-FFF2-40B4-BE49-F238E27FC236}">
                <a16:creationId xmlns:a16="http://schemas.microsoft.com/office/drawing/2014/main" id="{B497662E-796A-1F6C-3968-C47B910C4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345" y="110716"/>
            <a:ext cx="7875309" cy="49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  <p:pic>
        <p:nvPicPr>
          <p:cNvPr id="4" name="V4_formulaire_demo">
            <a:hlinkClick r:id="" action="ppaction://media"/>
            <a:extLst>
              <a:ext uri="{FF2B5EF4-FFF2-40B4-BE49-F238E27FC236}">
                <a16:creationId xmlns:a16="http://schemas.microsoft.com/office/drawing/2014/main" id="{1E4CA64D-0876-0D6D-DACA-A36EB66CE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79" y="203200"/>
            <a:ext cx="8836041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474998819"/>
              </p:ext>
            </p:extLst>
          </p:nvPr>
        </p:nvGraphicFramePr>
        <p:xfrm>
          <a:off x="174102" y="51685"/>
          <a:ext cx="8795795" cy="5040129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comme la quantité équivalente en sucre par exemple;.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705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le calcul de nos erreurs et la construction du modèle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comme la quantité équivalente en sucre par exemple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25357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481938" y="23087"/>
            <a:ext cx="8250582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Faire un nouveau modèle de sélection (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random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forest</a:t>
            </a: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) afin de comparer sa précision aux autres faits précédemment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</a:rPr>
              <a:t>Appliquer le modèle de prédiction adapté par rapport au profil choisi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600" i="0" u="none" strike="noStrike" dirty="0" err="1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 qui représente la probabilité d’appartenance à chaque score + TOP 3 des variables explicatives.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Elaboration d’une page d’accueil permettant l’explication du produit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i="0" u="none" strike="noStrike" dirty="0">
                <a:solidFill>
                  <a:schemeClr val="tx1"/>
                </a:solidFill>
                <a:effectLst/>
                <a:latin typeface="Geologica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l’ordinateur; format des chiffres. </a:t>
            </a:r>
            <a:endParaRPr lang="fr-FR" sz="1600" i="0" u="none" strike="noStrike" dirty="0">
              <a:solidFill>
                <a:schemeClr val="tx1"/>
              </a:solidFill>
              <a:effectLst/>
              <a:latin typeface="Geologica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Calibri"/>
              <a:buChar char="-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1217</Words>
  <Application>Microsoft Office PowerPoint</Application>
  <PresentationFormat>On-screen Show (16:9)</PresentationFormat>
  <Paragraphs>233</Paragraphs>
  <Slides>19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Nutrition and Healthy Eating - Health - 9th grade by Slidesgo</vt:lpstr>
      <vt:lpstr>Slidesgo Final Pages</vt:lpstr>
      <vt:lpstr>Nutri-Score</vt:lpstr>
      <vt:lpstr>Table des matières</vt:lpstr>
      <vt:lpstr>L'équipe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L’application</vt:lpstr>
      <vt:lpstr>PowerPoint Presentation</vt:lpstr>
      <vt:lpstr>Interface d’accueil</vt:lpstr>
      <vt:lpstr>Place aux démos !</vt:lpstr>
      <vt:lpstr>PowerPoint Presentation</vt:lpstr>
      <vt:lpstr>PowerPoint Presentation</vt:lpstr>
      <vt:lpstr>Feedbacks</vt:lpstr>
      <vt:lpstr>PowerPoint Presentation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663</cp:revision>
  <dcterms:modified xsi:type="dcterms:W3CDTF">2023-11-23T17:25:59Z</dcterms:modified>
</cp:coreProperties>
</file>